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9"/>
    <a:srgbClr val="FF99FF"/>
    <a:srgbClr val="FF79F2"/>
    <a:srgbClr val="FF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09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5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2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8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6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A07B-27E2-4F8F-82C7-FBED1EA2DED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86A5-F582-46DE-8362-5F8D0AFB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6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wvsaratoga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wvny.org/" TargetMode="External"/><Relationship Id="rId2" Type="http://schemas.openxmlformats.org/officeDocument/2006/relationships/hyperlink" Target="https://my.lwv.org/new-york-sta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wvnyonline.org/advocacy/2017/CitizenLobbyist_NY_Feb26_2017.pdf" TargetMode="External"/><Relationship Id="rId4" Type="http://schemas.openxmlformats.org/officeDocument/2006/relationships/hyperlink" Target="https://my.lwv.org/new-york-state/civics-edu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1513" y="400051"/>
            <a:ext cx="10801350" cy="2400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>
                <a:latin typeface="AR JULIAN" panose="02000000000000000000" pitchFamily="2" charset="0"/>
              </a:rPr>
              <a:t>Lobbying</a:t>
            </a:r>
            <a:br>
              <a:rPr lang="en-US" sz="4000" b="1" dirty="0">
                <a:latin typeface="AR JULIAN" panose="02000000000000000000" pitchFamily="2" charset="0"/>
              </a:rPr>
            </a:br>
            <a:br>
              <a:rPr lang="en-US" sz="4000" b="1" dirty="0">
                <a:latin typeface="AR JULIAN" panose="02000000000000000000" pitchFamily="2" charset="0"/>
              </a:rPr>
            </a:br>
            <a:r>
              <a:rPr lang="en-US" dirty="0"/>
              <a:t>September, 2019</a:t>
            </a:r>
            <a:br>
              <a:rPr lang="en-US" dirty="0"/>
            </a:br>
            <a:r>
              <a:rPr lang="en-US" dirty="0"/>
              <a:t>PO Box 1029, Saratoga Springs, NY 12866 </a:t>
            </a:r>
            <a:br>
              <a:rPr lang="en-US" b="1" dirty="0">
                <a:latin typeface="AR JULIAN" panose="02000000000000000000" pitchFamily="2" charset="0"/>
              </a:rPr>
            </a:br>
            <a:r>
              <a:rPr lang="en-US" dirty="0">
                <a:hlinkClick r:id="rId2"/>
              </a:rPr>
              <a:t>www.lwvsaratoga.org</a:t>
            </a:r>
            <a:br>
              <a:rPr lang="en-US" dirty="0"/>
            </a:br>
            <a:r>
              <a:rPr lang="en-US" dirty="0"/>
              <a:t>email:  president@lwvsaratoga.org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2457"/>
            <a:ext cx="10515600" cy="1995488"/>
          </a:xfrm>
        </p:spPr>
      </p:pic>
    </p:spTree>
    <p:extLst>
      <p:ext uri="{BB962C8B-B14F-4D97-AF65-F5344CB8AC3E}">
        <p14:creationId xmlns:p14="http://schemas.microsoft.com/office/powerpoint/2010/main" val="393229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 to Change Something?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400" b="1" dirty="0">
                <a:solidFill>
                  <a:schemeClr val="accent5"/>
                </a:solidFill>
              </a:rPr>
              <a:t>Maybe you want a stop sign on your corner.</a:t>
            </a:r>
          </a:p>
          <a:p>
            <a:r>
              <a:rPr lang="en-US" sz="4400" b="1" dirty="0">
                <a:solidFill>
                  <a:schemeClr val="accent5"/>
                </a:solidFill>
              </a:rPr>
              <a:t> Maybe you think college should be free.</a:t>
            </a:r>
          </a:p>
          <a:p>
            <a:r>
              <a:rPr lang="en-US" sz="4400" b="1" dirty="0">
                <a:solidFill>
                  <a:schemeClr val="accent5"/>
                </a:solidFill>
              </a:rPr>
              <a:t> Maybe you are concerned about teens being harassed by the police.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657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Lobbying the Right Government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7475"/>
            <a:ext cx="10515600" cy="3519488"/>
          </a:xfrm>
        </p:spPr>
        <p:txBody>
          <a:bodyPr/>
          <a:lstStyle/>
          <a:p>
            <a:r>
              <a:rPr lang="en-US" sz="4800" b="1" dirty="0"/>
              <a:t>Understand which level of government controls the thing you’d like to change</a:t>
            </a:r>
          </a:p>
          <a:p>
            <a:r>
              <a:rPr lang="en-US" sz="4800" b="1" dirty="0"/>
              <a:t>Ask an elected official who represents you (or their staff person)</a:t>
            </a:r>
          </a:p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6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Know Your “Ask”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the official: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Contact someone to support your point?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Support your idea in committee?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Sponsor a law?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Vote for a particular law?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Support funding for your idea?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Get information for you?</a:t>
            </a:r>
          </a:p>
        </p:txBody>
      </p:sp>
    </p:spTree>
    <p:extLst>
      <p:ext uri="{BB962C8B-B14F-4D97-AF65-F5344CB8AC3E}">
        <p14:creationId xmlns:p14="http://schemas.microsoft.com/office/powerpoint/2010/main" val="306441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 the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explain the problem</a:t>
            </a: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some relevant statistics</a:t>
            </a: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solutions you support</a:t>
            </a: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make anything up</a:t>
            </a:r>
          </a:p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don’t know an answer that the official asks, promise to get back to him/her.  Then do that!</a:t>
            </a:r>
          </a:p>
        </p:txBody>
      </p:sp>
    </p:spTree>
    <p:extLst>
      <p:ext uri="{BB962C8B-B14F-4D97-AF65-F5344CB8AC3E}">
        <p14:creationId xmlns:p14="http://schemas.microsoft.com/office/powerpoint/2010/main" val="103720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79F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2225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44774"/>
            <a:ext cx="9144000" cy="302736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official’s point of view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clarifying questions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7616" y="688848"/>
            <a:ext cx="2865120" cy="176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536448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2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413"/>
            <a:ext cx="8232648" cy="1635125"/>
          </a:xfrm>
          <a:gradFill>
            <a:gsLst>
              <a:gs pos="0">
                <a:srgbClr val="FF79F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 Polite and Show Respect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13" y="1825625"/>
            <a:ext cx="7583995" cy="4351338"/>
          </a:xfrm>
          <a:solidFill>
            <a:srgbClr val="FFC1F9"/>
          </a:solidFill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Never call the official any demeaning name</a:t>
            </a:r>
          </a:p>
          <a:p>
            <a:r>
              <a:rPr lang="en-US" sz="4000" dirty="0">
                <a:solidFill>
                  <a:schemeClr val="accent5"/>
                </a:solidFill>
              </a:rPr>
              <a:t>Thank them for listening</a:t>
            </a:r>
          </a:p>
          <a:p>
            <a:r>
              <a:rPr lang="en-US" sz="4000" dirty="0">
                <a:solidFill>
                  <a:schemeClr val="accent5"/>
                </a:solidFill>
              </a:rPr>
              <a:t>Thank them for the time they have given you</a:t>
            </a:r>
          </a:p>
          <a:p>
            <a:r>
              <a:rPr lang="en-US" sz="4000" dirty="0">
                <a:solidFill>
                  <a:schemeClr val="accent5"/>
                </a:solidFill>
              </a:rPr>
              <a:t>Send a written thank-you in which you again mention any points that have been agreed 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768" y="2493502"/>
            <a:ext cx="2591906" cy="301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https://my.lwv.org/new-york-state</a:t>
            </a:r>
            <a:endParaRPr lang="en-US" dirty="0"/>
          </a:p>
          <a:p>
            <a:r>
              <a:rPr lang="en-US" dirty="0">
                <a:hlinkClick r:id="rId3"/>
              </a:rPr>
              <a:t>www.lwvny.org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https://my.lwv.org/new-york-state/civics-education</a:t>
            </a:r>
            <a:endParaRPr lang="en-US" dirty="0"/>
          </a:p>
          <a:p>
            <a:r>
              <a:rPr lang="en-US">
                <a:hlinkClick r:id="rId5"/>
              </a:rPr>
              <a:t>https://www.lwvnyonline.org/advocacy/2017/CitizenLobbyist_NY_Feb26_2017.pdf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8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250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 JULIAN</vt:lpstr>
      <vt:lpstr>Arial</vt:lpstr>
      <vt:lpstr>Calibri</vt:lpstr>
      <vt:lpstr>Calibri Light</vt:lpstr>
      <vt:lpstr>Office Theme</vt:lpstr>
      <vt:lpstr>PowerPoint Presentation</vt:lpstr>
      <vt:lpstr>Want to Change Something?</vt:lpstr>
      <vt:lpstr>Lobbying the Right Government</vt:lpstr>
      <vt:lpstr>Know Your “Ask”</vt:lpstr>
      <vt:lpstr>Have the Facts</vt:lpstr>
      <vt:lpstr>Listen</vt:lpstr>
      <vt:lpstr>Be Polite and Show Respect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 Thomas</dc:creator>
  <cp:lastModifiedBy>Chris A</cp:lastModifiedBy>
  <cp:revision>14</cp:revision>
  <dcterms:created xsi:type="dcterms:W3CDTF">2019-09-04T15:14:20Z</dcterms:created>
  <dcterms:modified xsi:type="dcterms:W3CDTF">2019-09-13T00:40:48Z</dcterms:modified>
</cp:coreProperties>
</file>